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462" r:id="rId2"/>
    <p:sldId id="482" r:id="rId3"/>
    <p:sldId id="483" r:id="rId4"/>
    <p:sldId id="484" r:id="rId5"/>
    <p:sldId id="485" r:id="rId6"/>
    <p:sldId id="488" r:id="rId7"/>
    <p:sldId id="502" r:id="rId8"/>
    <p:sldId id="585" r:id="rId9"/>
    <p:sldId id="555" r:id="rId10"/>
    <p:sldId id="556" r:id="rId11"/>
    <p:sldId id="569" r:id="rId12"/>
    <p:sldId id="570" r:id="rId13"/>
    <p:sldId id="571" r:id="rId14"/>
    <p:sldId id="572" r:id="rId15"/>
    <p:sldId id="573" r:id="rId16"/>
    <p:sldId id="593" r:id="rId17"/>
    <p:sldId id="594" r:id="rId18"/>
    <p:sldId id="586" r:id="rId19"/>
    <p:sldId id="587" r:id="rId20"/>
    <p:sldId id="588" r:id="rId21"/>
    <p:sldId id="589" r:id="rId22"/>
    <p:sldId id="590" r:id="rId23"/>
    <p:sldId id="591" r:id="rId24"/>
    <p:sldId id="592" r:id="rId25"/>
    <p:sldId id="575" r:id="rId26"/>
    <p:sldId id="549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30" r:id="rId36"/>
    <p:sldId id="531" r:id="rId37"/>
    <p:sldId id="582" r:id="rId38"/>
    <p:sldId id="583" r:id="rId39"/>
    <p:sldId id="53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8E7"/>
    <a:srgbClr val="FFFFFF"/>
    <a:srgbClr val="FAA700"/>
    <a:srgbClr val="FFCC66"/>
    <a:srgbClr val="F1CDFF"/>
    <a:srgbClr val="FFF1CD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: </a:t>
            </a:r>
            <a:r>
              <a:rPr lang="ko-KR" altLang="en-US"/>
              <a:t>배열타입</a:t>
            </a:r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4BF7-BE88-513A-9AB7-8FEC6DF0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4DF011-DE63-6D26-FF55-9AAE79B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1D3E5-7EE9-8972-8C8C-9EEFC753C6B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로컬 </a:t>
            </a:r>
            <a:r>
              <a:rPr lang="en-US" altLang="ko-KR" sz="3600" b="1">
                <a:solidFill>
                  <a:schemeClr val="accent3"/>
                </a:solidFill>
              </a:rPr>
              <a:t>Windows </a:t>
            </a:r>
            <a:r>
              <a:rPr lang="ko-KR" altLang="en-US" sz="3600" b="1">
                <a:solidFill>
                  <a:schemeClr val="accent3"/>
                </a:solidFill>
              </a:rPr>
              <a:t>디버거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37333-4B85-EF59-D430-2ABA5B7CBA88}"/>
              </a:ext>
            </a:extLst>
          </p:cNvPr>
          <p:cNvSpPr/>
          <p:nvPr/>
        </p:nvSpPr>
        <p:spPr>
          <a:xfrm>
            <a:off x="2455102" y="720078"/>
            <a:ext cx="1064712" cy="2381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7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AD21-5624-C3FC-B963-A4EB3E09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8D7D1E-D464-CB53-70DA-24E21CCA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F7CBB-4EEB-1EF0-E50A-EA613A7C903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 주소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777DB-E3C8-95A8-B9CC-7DE337733A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3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E770E-5541-5C5C-AC37-41C24196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096439-D83C-FA8E-FDD6-90509AC2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BAB2F-5C7E-EECA-6C46-6E5C70418B8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지우기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75F6E-E3EB-E856-BE27-2E4F6416DD9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1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6F2E-3C13-4311-E905-90007F75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A2D797A-4C2B-9DFE-EEA8-D0665084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0776B-0781-3200-6554-6E9B613582D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&amp;a</a:t>
            </a:r>
            <a:r>
              <a:rPr lang="ko-KR" altLang="en-US" sz="3600" b="1">
                <a:solidFill>
                  <a:schemeClr val="accent3"/>
                </a:solidFill>
              </a:rPr>
              <a:t>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6A12B-A066-55F4-36D5-D8CCDC95E32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4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B8F82-80D0-0427-D073-24189994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AD9347-4ACE-2DCE-A470-B26C39D2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7B6AE-A513-D341-773E-51AAB4A35BE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F7C734-F2FB-4C99-6286-7EB1F2E94F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5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F7707-5AB0-9752-9266-3D23DF1C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83F95B-736A-581B-EA6B-E6659A1F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4ECF1-5D79-A01A-1DCA-AE864803543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a, b, array, c, d</a:t>
            </a:r>
            <a:r>
              <a:rPr lang="ko-KR" altLang="en-US" sz="3600" b="1">
                <a:solidFill>
                  <a:schemeClr val="accent3"/>
                </a:solidFill>
              </a:rPr>
              <a:t>가 순서대로 있는 것을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50A2D9-7FCD-BA00-6ECA-21C8E80EF738}"/>
              </a:ext>
            </a:extLst>
          </p:cNvPr>
          <p:cNvSpPr/>
          <p:nvPr/>
        </p:nvSpPr>
        <p:spPr>
          <a:xfrm>
            <a:off x="682668" y="1364906"/>
            <a:ext cx="2674307" cy="18832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AB1E6-17A0-48BB-2AF6-9081A914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1A4A880-BCA3-07E4-C8D2-6F3F2FDEF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87461-972B-1B52-6BAC-02A26E297820}"/>
              </a:ext>
            </a:extLst>
          </p:cNvPr>
          <p:cNvSpPr txBox="1"/>
          <p:nvPr/>
        </p:nvSpPr>
        <p:spPr>
          <a:xfrm>
            <a:off x="0" y="2800148"/>
            <a:ext cx="9144000" cy="2308324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첫번째 줄 주소 확인</a:t>
            </a:r>
            <a:r>
              <a:rPr lang="en-US" altLang="ko-KR" sz="3600" b="1">
                <a:solidFill>
                  <a:schemeClr val="accent3"/>
                </a:solidFill>
              </a:rPr>
              <a:t>: 0x00007FF6A464C0E8</a:t>
            </a:r>
          </a:p>
          <a:p>
            <a:r>
              <a:rPr lang="ko-KR" altLang="en-US" sz="3600" b="1">
                <a:solidFill>
                  <a:schemeClr val="accent3"/>
                </a:solidFill>
              </a:rPr>
              <a:t>두번째 줄 주소 확인</a:t>
            </a:r>
            <a:r>
              <a:rPr lang="en-US" altLang="ko-KR" sz="3600" b="1">
                <a:solidFill>
                  <a:schemeClr val="accent3"/>
                </a:solidFill>
              </a:rPr>
              <a:t>: 0x00007FF6A464C120</a:t>
            </a: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ko-KR" altLang="en-US" sz="3600" b="1">
                <a:solidFill>
                  <a:schemeClr val="accent3"/>
                </a:solidFill>
              </a:rPr>
              <a:t>한 줄의 바이트 수</a:t>
            </a:r>
            <a:r>
              <a:rPr lang="en-US" altLang="ko-KR" sz="3600" b="1">
                <a:solidFill>
                  <a:schemeClr val="accent3"/>
                </a:solidFill>
              </a:rPr>
              <a:t>: 0xC120 - 0xC0E8 = 48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4C83CA-C2C3-2BBC-1C5D-67D15EE1B72E}"/>
              </a:ext>
            </a:extLst>
          </p:cNvPr>
          <p:cNvSpPr/>
          <p:nvPr/>
        </p:nvSpPr>
        <p:spPr>
          <a:xfrm>
            <a:off x="1" y="1373652"/>
            <a:ext cx="739035" cy="24846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10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DF117-497F-8CC4-0218-C448967D3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10EA0A-41D5-3810-8FF3-6CAA47EB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52C61-9237-9DC6-E07B-FAF8665BBCF1}"/>
              </a:ext>
            </a:extLst>
          </p:cNvPr>
          <p:cNvSpPr txBox="1"/>
          <p:nvPr/>
        </p:nvSpPr>
        <p:spPr>
          <a:xfrm>
            <a:off x="0" y="2800148"/>
            <a:ext cx="9144000" cy="3970318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첫번째 줄 주소 확인</a:t>
            </a:r>
            <a:r>
              <a:rPr lang="en-US" altLang="ko-KR" sz="3600" b="1">
                <a:solidFill>
                  <a:schemeClr val="accent3"/>
                </a:solidFill>
              </a:rPr>
              <a:t>: 0x00007FF6A464C0E8</a:t>
            </a:r>
          </a:p>
          <a:p>
            <a:r>
              <a:rPr lang="ko-KR" altLang="en-US" sz="3600" b="1">
                <a:solidFill>
                  <a:schemeClr val="accent3"/>
                </a:solidFill>
              </a:rPr>
              <a:t>두번째 줄 주소 확인</a:t>
            </a:r>
            <a:r>
              <a:rPr lang="en-US" altLang="ko-KR" sz="3600" b="1">
                <a:solidFill>
                  <a:schemeClr val="accent3"/>
                </a:solidFill>
              </a:rPr>
              <a:t>: 0x00007FF6A464C120</a:t>
            </a: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ko-KR" altLang="en-US" sz="3600" b="1">
                <a:solidFill>
                  <a:schemeClr val="accent3"/>
                </a:solidFill>
              </a:rPr>
              <a:t>한 줄의 바이트 수</a:t>
            </a:r>
            <a:r>
              <a:rPr lang="en-US" altLang="ko-KR" sz="3600" b="1">
                <a:solidFill>
                  <a:schemeClr val="accent3"/>
                </a:solidFill>
              </a:rPr>
              <a:t>: 0xC120 - 0xC0E8 = 0x38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int </a:t>
            </a:r>
            <a:r>
              <a:rPr lang="ko-KR" altLang="en-US" sz="3600" b="1">
                <a:solidFill>
                  <a:schemeClr val="accent3"/>
                </a:solidFill>
              </a:rPr>
              <a:t>하나의 바이트 수</a:t>
            </a:r>
            <a:r>
              <a:rPr lang="en-US" altLang="ko-KR" sz="3600" b="1">
                <a:solidFill>
                  <a:schemeClr val="accent3"/>
                </a:solidFill>
              </a:rPr>
              <a:t>: 4</a:t>
            </a: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ko-KR" altLang="en-US" sz="3600" b="1">
                <a:solidFill>
                  <a:schemeClr val="accent3"/>
                </a:solidFill>
              </a:rPr>
              <a:t>한 줄에 들어가는 </a:t>
            </a:r>
            <a:r>
              <a:rPr lang="en-US" altLang="ko-KR" sz="3600" b="1">
                <a:solidFill>
                  <a:schemeClr val="accent3"/>
                </a:solidFill>
              </a:rPr>
              <a:t>int </a:t>
            </a:r>
            <a:r>
              <a:rPr lang="ko-KR" altLang="en-US" sz="3600" b="1">
                <a:solidFill>
                  <a:schemeClr val="accent3"/>
                </a:solidFill>
              </a:rPr>
              <a:t>개수</a:t>
            </a:r>
            <a:r>
              <a:rPr lang="en-US" altLang="ko-KR" sz="3600" b="1">
                <a:solidFill>
                  <a:schemeClr val="accent3"/>
                </a:solidFill>
              </a:rPr>
              <a:t>: 0x38 / 4 = 14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28FA101-14C6-C27E-E60E-6219F68C2993}"/>
              </a:ext>
            </a:extLst>
          </p:cNvPr>
          <p:cNvCxnSpPr>
            <a:cxnSpLocks/>
          </p:cNvCxnSpPr>
          <p:nvPr/>
        </p:nvCxnSpPr>
        <p:spPr>
          <a:xfrm>
            <a:off x="707721" y="1271206"/>
            <a:ext cx="62630" cy="125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9CB5D0-DAB8-7AD6-AFB7-FE1472070EDE}"/>
              </a:ext>
            </a:extLst>
          </p:cNvPr>
          <p:cNvSpPr txBox="1"/>
          <p:nvPr/>
        </p:nvSpPr>
        <p:spPr>
          <a:xfrm>
            <a:off x="413359" y="102732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E8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D127F5-AC6E-3AE1-C279-565ED5891D2B}"/>
              </a:ext>
            </a:extLst>
          </p:cNvPr>
          <p:cNvCxnSpPr>
            <a:cxnSpLocks/>
          </p:cNvCxnSpPr>
          <p:nvPr/>
        </p:nvCxnSpPr>
        <p:spPr>
          <a:xfrm>
            <a:off x="874210" y="1096027"/>
            <a:ext cx="34964" cy="30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B4684B-A041-8012-8E1D-FED4B6EE72AC}"/>
              </a:ext>
            </a:extLst>
          </p:cNvPr>
          <p:cNvSpPr txBox="1"/>
          <p:nvPr/>
        </p:nvSpPr>
        <p:spPr>
          <a:xfrm>
            <a:off x="656041" y="85863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E9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F2E9B-DFFD-4345-17CE-B2BBF5457587}"/>
              </a:ext>
            </a:extLst>
          </p:cNvPr>
          <p:cNvSpPr txBox="1"/>
          <p:nvPr/>
        </p:nvSpPr>
        <p:spPr>
          <a:xfrm>
            <a:off x="958739" y="83072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EA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A58ED5-69DA-F0E1-C187-9D7075FA8234}"/>
              </a:ext>
            </a:extLst>
          </p:cNvPr>
          <p:cNvCxnSpPr>
            <a:cxnSpLocks/>
          </p:cNvCxnSpPr>
          <p:nvPr/>
        </p:nvCxnSpPr>
        <p:spPr>
          <a:xfrm flipH="1">
            <a:off x="1013033" y="1071367"/>
            <a:ext cx="114310" cy="325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EE32B87-1FAD-B2DE-C9FE-2162A5AE50F5}"/>
              </a:ext>
            </a:extLst>
          </p:cNvPr>
          <p:cNvCxnSpPr>
            <a:cxnSpLocks/>
          </p:cNvCxnSpPr>
          <p:nvPr/>
        </p:nvCxnSpPr>
        <p:spPr>
          <a:xfrm flipH="1">
            <a:off x="1126557" y="1071367"/>
            <a:ext cx="265906" cy="325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145A3D-7474-5329-AFF1-88A6BD056894}"/>
              </a:ext>
            </a:extLst>
          </p:cNvPr>
          <p:cNvSpPr txBox="1"/>
          <p:nvPr/>
        </p:nvSpPr>
        <p:spPr>
          <a:xfrm>
            <a:off x="1265131" y="83072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EB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5810972-EEF4-994C-1D69-9E579F3172C1}"/>
              </a:ext>
            </a:extLst>
          </p:cNvPr>
          <p:cNvCxnSpPr>
            <a:cxnSpLocks/>
          </p:cNvCxnSpPr>
          <p:nvPr/>
        </p:nvCxnSpPr>
        <p:spPr>
          <a:xfrm flipH="1">
            <a:off x="1255491" y="1071367"/>
            <a:ext cx="468442" cy="325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7AA073-779F-1FE0-DEA5-CD3FA6BF7C08}"/>
              </a:ext>
            </a:extLst>
          </p:cNvPr>
          <p:cNvSpPr txBox="1"/>
          <p:nvPr/>
        </p:nvSpPr>
        <p:spPr>
          <a:xfrm>
            <a:off x="1601956" y="830725"/>
            <a:ext cx="47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EC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17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25E6-10A4-961E-D274-6DB0FE449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5178CE-74E4-5D61-F195-EEB4BE4C0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47E17-CEA7-D74A-CAD7-40DB811E0172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array</a:t>
            </a:r>
            <a:r>
              <a:rPr lang="ko-KR" altLang="en-US" sz="3600" b="1">
                <a:solidFill>
                  <a:schemeClr val="accent3"/>
                </a:solidFill>
              </a:rPr>
              <a:t>의 크기를 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에서 </a:t>
            </a:r>
            <a:r>
              <a:rPr lang="en-US" altLang="ko-KR" sz="3600" b="1">
                <a:solidFill>
                  <a:schemeClr val="accent3"/>
                </a:solidFill>
              </a:rPr>
              <a:t>12</a:t>
            </a:r>
            <a:r>
              <a:rPr lang="ko-KR" altLang="en-US" sz="3600" b="1">
                <a:solidFill>
                  <a:schemeClr val="accent3"/>
                </a:solidFill>
              </a:rPr>
              <a:t>로 변경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EEA701-D358-7AC3-9EDC-16407E6DD19E}"/>
              </a:ext>
            </a:extLst>
          </p:cNvPr>
          <p:cNvSpPr/>
          <p:nvPr/>
        </p:nvSpPr>
        <p:spPr>
          <a:xfrm>
            <a:off x="1797484" y="2755295"/>
            <a:ext cx="250521" cy="1820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66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CBBE5-581E-242B-C2EC-C0762AEC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49FB14-8435-DD7A-EF18-66259FEAB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287156-516E-E2FA-650C-23879E00B4EA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다시 시작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5C65CB-D502-C78D-438B-BF2B7EB202C8}"/>
              </a:ext>
            </a:extLst>
          </p:cNvPr>
          <p:cNvSpPr/>
          <p:nvPr/>
        </p:nvSpPr>
        <p:spPr>
          <a:xfrm>
            <a:off x="3770334" y="738605"/>
            <a:ext cx="250521" cy="1820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1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F3EF-8F2A-73B4-DD4D-1E4A05D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F1432-B0AD-212E-CEFF-A31F077B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B0B01-2924-9ED1-4D0B-7E4EF78194F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2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AABD-944E-F891-AF57-A96FE3E8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9A1C37-5F56-B06E-F5E8-D5445293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71040F-DAB6-102C-1F6C-2746441ECC2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 주소창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0D792-C28C-291E-8073-42E93DBCDC44}"/>
              </a:ext>
            </a:extLst>
          </p:cNvPr>
          <p:cNvSpPr/>
          <p:nvPr/>
        </p:nvSpPr>
        <p:spPr>
          <a:xfrm>
            <a:off x="237994" y="1220857"/>
            <a:ext cx="776614" cy="2469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8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3AF77-52D4-A3F3-E58B-3B098261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DDB2916-D4E9-B149-576A-FA9D3BF0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A11A9-DABB-C31F-1A06-EF885C1CB62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지우기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C980F3-0009-9577-3E00-42337AE1B946}"/>
              </a:ext>
            </a:extLst>
          </p:cNvPr>
          <p:cNvSpPr/>
          <p:nvPr/>
        </p:nvSpPr>
        <p:spPr>
          <a:xfrm>
            <a:off x="237994" y="1220857"/>
            <a:ext cx="776614" cy="2469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66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D12EA-B70F-5C01-078E-2DCD6D3B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ECD7BE-0E9C-E549-A1B6-100DFF37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F225B-DB70-C6AC-1919-91172F5B77F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&amp;a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DBF1C-8516-C726-501C-1A96D5588AC5}"/>
              </a:ext>
            </a:extLst>
          </p:cNvPr>
          <p:cNvSpPr/>
          <p:nvPr/>
        </p:nvSpPr>
        <p:spPr>
          <a:xfrm>
            <a:off x="237994" y="1220857"/>
            <a:ext cx="776614" cy="2469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78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BE476-581D-1C4E-765B-130ACC2E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006346-EEA3-8C13-894F-2F61DCD0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7760A6-F91C-2E47-2A7F-3CE99DAFA56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87F72C-D5B8-720A-4B73-0EB1CEC6E4E5}"/>
              </a:ext>
            </a:extLst>
          </p:cNvPr>
          <p:cNvSpPr/>
          <p:nvPr/>
        </p:nvSpPr>
        <p:spPr>
          <a:xfrm>
            <a:off x="237994" y="1220857"/>
            <a:ext cx="776614" cy="2469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16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18F4D-A8C1-086A-A3EC-2C7B409D6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DCB8A7-B993-9DEA-C634-C4E6BDD0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7108D-30CE-C5C5-1FB6-4DAD8C699DB7}"/>
              </a:ext>
            </a:extLst>
          </p:cNvPr>
          <p:cNvSpPr txBox="1"/>
          <p:nvPr/>
        </p:nvSpPr>
        <p:spPr>
          <a:xfrm>
            <a:off x="0" y="4743856"/>
            <a:ext cx="9144000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</a:t>
            </a:r>
            <a:r>
              <a:rPr lang="ko-KR" altLang="en-US" sz="3600" b="1">
                <a:solidFill>
                  <a:schemeClr val="accent3"/>
                </a:solidFill>
              </a:rPr>
              <a:t>와 </a:t>
            </a:r>
            <a:r>
              <a:rPr lang="en-US" altLang="ko-KR" sz="3600" b="1">
                <a:solidFill>
                  <a:schemeClr val="accent3"/>
                </a:solidFill>
              </a:rPr>
              <a:t>c</a:t>
            </a:r>
            <a:r>
              <a:rPr lang="ko-KR" altLang="en-US" sz="3600" b="1">
                <a:solidFill>
                  <a:schemeClr val="accent3"/>
                </a:solidFill>
              </a:rPr>
              <a:t>가 같은 세로줄에 있고</a:t>
            </a:r>
            <a:r>
              <a:rPr lang="en-US" altLang="ko-KR" sz="3600" b="1">
                <a:solidFill>
                  <a:schemeClr val="accent3"/>
                </a:solidFill>
              </a:rPr>
              <a:t>, b</a:t>
            </a:r>
            <a:r>
              <a:rPr lang="ko-KR" altLang="en-US" sz="3600" b="1">
                <a:solidFill>
                  <a:schemeClr val="accent3"/>
                </a:solidFill>
              </a:rPr>
              <a:t>와 </a:t>
            </a:r>
            <a:r>
              <a:rPr lang="en-US" altLang="ko-KR" sz="3600" b="1">
                <a:solidFill>
                  <a:schemeClr val="accent3"/>
                </a:solidFill>
              </a:rPr>
              <a:t>d</a:t>
            </a:r>
            <a:r>
              <a:rPr lang="ko-KR" altLang="en-US" sz="3600" b="1">
                <a:solidFill>
                  <a:schemeClr val="accent3"/>
                </a:solidFill>
              </a:rPr>
              <a:t>가 같은 세로줄에 있음을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3B65-BA33-8EA5-8095-3C39B18BFF69}"/>
              </a:ext>
            </a:extLst>
          </p:cNvPr>
          <p:cNvSpPr/>
          <p:nvPr/>
        </p:nvSpPr>
        <p:spPr>
          <a:xfrm>
            <a:off x="707721" y="1344335"/>
            <a:ext cx="939452" cy="26526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80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0D536-211E-9968-6F9C-71C427FA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DB0842-F514-660E-11D3-A5591688F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0F84D-BD2A-BE86-329A-BEE289B15FC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중단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C5AA58-C6B9-8DD6-5EAA-E65FDF8E0319}"/>
              </a:ext>
            </a:extLst>
          </p:cNvPr>
          <p:cNvSpPr/>
          <p:nvPr/>
        </p:nvSpPr>
        <p:spPr>
          <a:xfrm>
            <a:off x="3695178" y="750698"/>
            <a:ext cx="156575" cy="18249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33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DA6-7380-EF92-8506-52DDD7FA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41098-C9A1-8BDE-F91C-76D31750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5ECBC-3F49-4130-FE11-F6AAD97ACFB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창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86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9A9-2C95-AC87-BE57-B382712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72738-AD0F-A96D-ABBD-A2DC2F15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223A9-8DEE-5897-70C7-EF439DDAD2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Changes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E7ADB-A7A3-CEDD-1529-2A8297A7A4EB}"/>
              </a:ext>
            </a:extLst>
          </p:cNvPr>
          <p:cNvSpPr/>
          <p:nvPr/>
        </p:nvSpPr>
        <p:spPr>
          <a:xfrm>
            <a:off x="1" y="975882"/>
            <a:ext cx="680936" cy="2044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1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E4A6-CAA0-CBF7-1935-51B31DD7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529BBD-5F9C-7A7D-F7D9-E0A84270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004-21AC-42DF-A89C-4A30924BA1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Commit</a:t>
            </a:r>
            <a:r>
              <a:rPr lang="ko-KR" altLang="en-US" sz="3600" b="1">
                <a:solidFill>
                  <a:schemeClr val="accent3"/>
                </a:solidFill>
              </a:rPr>
              <a:t>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B13FA-0B65-6A90-DC2C-F68EC55E9015}"/>
              </a:ext>
            </a:extLst>
          </p:cNvPr>
          <p:cNvSpPr/>
          <p:nvPr/>
        </p:nvSpPr>
        <p:spPr>
          <a:xfrm>
            <a:off x="0" y="6044119"/>
            <a:ext cx="1335932" cy="24238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8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51D-7C9C-7E22-8A16-E61E7BBF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ADD2C0-6278-A94C-C2FD-44939E2F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24D9A-2313-1D5C-3469-EF5A90E325F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356C5-9BC4-DB1B-207A-49410D0A6E79}"/>
              </a:ext>
            </a:extLst>
          </p:cNvPr>
          <p:cNvSpPr/>
          <p:nvPr/>
        </p:nvSpPr>
        <p:spPr>
          <a:xfrm>
            <a:off x="1335932" y="706877"/>
            <a:ext cx="1251625" cy="2918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4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E8CC-B1B1-956D-489B-3B28333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3FB0BF-4051-8116-8969-26299FA2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3AC75-A439-76A8-7580-5FDFF10D6B1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9C839-6DB2-E63D-6907-7354DA8215FB}"/>
              </a:ext>
            </a:extLst>
          </p:cNvPr>
          <p:cNvSpPr/>
          <p:nvPr/>
        </p:nvSpPr>
        <p:spPr>
          <a:xfrm>
            <a:off x="1322960" y="659714"/>
            <a:ext cx="1303507" cy="3714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3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80A1-6292-6C41-A1D0-47768825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97580D-FA47-162D-B919-CBC087E7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405FE-9ADC-D776-46FD-0764D14032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New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1DD064-D9D5-1940-AD81-852ED42B76BE}"/>
              </a:ext>
            </a:extLst>
          </p:cNvPr>
          <p:cNvSpPr/>
          <p:nvPr/>
        </p:nvSpPr>
        <p:spPr>
          <a:xfrm>
            <a:off x="2749685" y="1108954"/>
            <a:ext cx="544749" cy="304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4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6080-3D3D-B710-DA53-4F45E02E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30FBB4-A8C2-4838-05F1-457C2AD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35C1D-CEB6-B55F-812F-C2D7AE0ECFC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타입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배열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E57CD-CA05-8227-E090-A5FC96AC4DCA}"/>
              </a:ext>
            </a:extLst>
          </p:cNvPr>
          <p:cNvSpPr/>
          <p:nvPr/>
        </p:nvSpPr>
        <p:spPr>
          <a:xfrm>
            <a:off x="3586264" y="3488988"/>
            <a:ext cx="1977957" cy="434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2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D2BA-3CCC-100E-D5A9-DABBBAF7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18A3649-B349-7082-336E-174B5067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D8EF-BD3F-8BD0-2C88-F418ACB846D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3</a:t>
            </a:r>
            <a:r>
              <a:rPr lang="ko-KR" altLang="en-US" sz="3600" b="1">
                <a:solidFill>
                  <a:schemeClr val="accent3"/>
                </a:solidFill>
              </a:rPr>
              <a:t>주차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타입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배열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50F75-092E-3AB6-F446-AAD860C8D54C}"/>
              </a:ext>
            </a:extLst>
          </p:cNvPr>
          <p:cNvSpPr/>
          <p:nvPr/>
        </p:nvSpPr>
        <p:spPr>
          <a:xfrm>
            <a:off x="3586264" y="2718148"/>
            <a:ext cx="1977957" cy="2004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1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066-285E-376B-E554-844604CD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65FDE7-996B-8391-C11F-EB195034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12BD2-E9E7-A9B5-3280-8C05B0965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Create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94A7-832B-3A1A-5F49-2B6A5CCB4650}"/>
              </a:ext>
            </a:extLst>
          </p:cNvPr>
          <p:cNvSpPr/>
          <p:nvPr/>
        </p:nvSpPr>
        <p:spPr>
          <a:xfrm>
            <a:off x="4169924" y="4293140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30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08C5-CFEA-490C-9FD4-1AA5029A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B3932E-BB17-354D-25FB-BF112A0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E0303-BC70-373D-37A6-543B064C6D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Publish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BA05A-0CB0-67C5-CC79-436860E9BA43}"/>
              </a:ext>
            </a:extLst>
          </p:cNvPr>
          <p:cNvSpPr/>
          <p:nvPr/>
        </p:nvSpPr>
        <p:spPr>
          <a:xfrm>
            <a:off x="6089516" y="1994169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9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DE75-7E4F-2D7E-A942-AAEE0A9A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9A5ADD-7D65-BF2F-F90D-538DFA41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561AF-4526-E568-B5F9-B5A7096307D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인터넷 브라우저 창으로 이동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4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1085-F0E1-18D0-E355-B23F1F07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FBDDED-DA87-E466-B780-C83348A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832B0-4EA2-4CF7-BF24-11938483C05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새로고침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C1653C-9060-4567-676D-F2A4EAE74CFC}"/>
              </a:ext>
            </a:extLst>
          </p:cNvPr>
          <p:cNvSpPr/>
          <p:nvPr/>
        </p:nvSpPr>
        <p:spPr>
          <a:xfrm>
            <a:off x="261270" y="745188"/>
            <a:ext cx="289875" cy="21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5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1197-2299-9131-FFEA-5FFCAAF1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76591D-A76F-4A4D-E03C-C38C1FDF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53DE7-8CF6-AED1-99B2-C9FF51815A2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C24DED-89ED-2A4C-2CCD-6A55A693DEEC}"/>
              </a:ext>
            </a:extLst>
          </p:cNvPr>
          <p:cNvSpPr/>
          <p:nvPr/>
        </p:nvSpPr>
        <p:spPr>
          <a:xfrm>
            <a:off x="67116" y="1822426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E7E7-E821-0B5B-9CB6-15FC35B7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A141DC-F8FA-633F-F28C-63DFAF5E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35D1C-4B07-DF82-A5FF-E56B40FBDCB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 만든 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14DC8A-4B0D-7F36-C888-2892DC46C427}"/>
              </a:ext>
            </a:extLst>
          </p:cNvPr>
          <p:cNvSpPr/>
          <p:nvPr/>
        </p:nvSpPr>
        <p:spPr>
          <a:xfrm>
            <a:off x="67116" y="3976902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51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6D87-0298-726A-CDD6-82615391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AB75C8-F9A6-24E5-A318-FD1D762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B7B3-83C5-E3D1-5581-F57EF8C59B6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변경내용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7A9AB-28ED-DA3A-7718-4F0761AB40C2}"/>
              </a:ext>
            </a:extLst>
          </p:cNvPr>
          <p:cNvSpPr/>
          <p:nvPr/>
        </p:nvSpPr>
        <p:spPr>
          <a:xfrm>
            <a:off x="2272629" y="4064694"/>
            <a:ext cx="708566" cy="1565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5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3DA-7DD4-4807-0A91-7CC7021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E4FFF3-EB10-3CA4-B05D-B98B9333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F2A41-CDA0-F041-D421-1AD38AC0D7B8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upstream/</a:t>
            </a:r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타입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배열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59190-A699-3F22-D052-4295AA13E9F9}"/>
              </a:ext>
            </a:extLst>
          </p:cNvPr>
          <p:cNvSpPr/>
          <p:nvPr/>
        </p:nvSpPr>
        <p:spPr>
          <a:xfrm>
            <a:off x="1322960" y="5513086"/>
            <a:ext cx="1984444" cy="2672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C66D-3CDE-887A-5801-4ECBEBA7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E3E8E2-DDC7-5C47-5E30-D91228C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7A490-C9AF-0280-A0EC-9D4F07576169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History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B61D5-E84A-5CB0-2B5F-1BB84ABADA1A}"/>
              </a:ext>
            </a:extLst>
          </p:cNvPr>
          <p:cNvSpPr/>
          <p:nvPr/>
        </p:nvSpPr>
        <p:spPr>
          <a:xfrm>
            <a:off x="700390" y="1006780"/>
            <a:ext cx="680938" cy="1857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F5C2-BCCA-A106-DD01-5033F0B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5404CB-BAB6-6D6A-3ACF-887BAE63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B02F-6FBD-B596-4A6A-5D74B3737CE5}"/>
              </a:ext>
            </a:extLst>
          </p:cNvPr>
          <p:cNvSpPr txBox="1"/>
          <p:nvPr/>
        </p:nvSpPr>
        <p:spPr>
          <a:xfrm>
            <a:off x="0" y="2830500"/>
            <a:ext cx="9072664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메모리 창을 보고 배열의 크기를 적당히 바꾸기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Visual Studio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A405-254B-C672-CE18-B09A4EB5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F9A4D-11F5-D44B-CFA8-33F4BEB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A6DC2-D27C-3FF3-7526-FCFC76245D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다시 로드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50B8D4-0DCF-815A-A097-8F31ACF69D95}"/>
              </a:ext>
            </a:extLst>
          </p:cNvPr>
          <p:cNvSpPr/>
          <p:nvPr/>
        </p:nvSpPr>
        <p:spPr>
          <a:xfrm>
            <a:off x="3975370" y="3725838"/>
            <a:ext cx="508948" cy="1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4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1EF5-1F60-C27B-C898-F03E950F3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05F1C9-20CC-89E6-284B-87953D67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75025-617C-594D-AD1F-514019837EC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클릭해서 중단점 제거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CC0EF3-8AD7-7072-BF45-DEACC6A2FCF3}"/>
              </a:ext>
            </a:extLst>
          </p:cNvPr>
          <p:cNvSpPr/>
          <p:nvPr/>
        </p:nvSpPr>
        <p:spPr>
          <a:xfrm>
            <a:off x="0" y="3379806"/>
            <a:ext cx="263047" cy="246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2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D1221-A1EF-069F-78AE-D416253E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0FB64B4-65E3-06EA-00CE-B53A11CAD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FCE49-6458-5BF5-189D-802061F6DCF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main()</a:t>
            </a:r>
            <a:r>
              <a:rPr lang="ko-KR" altLang="en-US" sz="3600" b="1">
                <a:solidFill>
                  <a:schemeClr val="accent3"/>
                </a:solidFill>
              </a:rPr>
              <a:t>의 왼쪽 회색 공간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A78382-BEEB-B020-3199-DD5859B707DE}"/>
              </a:ext>
            </a:extLst>
          </p:cNvPr>
          <p:cNvSpPr/>
          <p:nvPr/>
        </p:nvSpPr>
        <p:spPr>
          <a:xfrm>
            <a:off x="0" y="4634463"/>
            <a:ext cx="263047" cy="246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4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17999</TotalTime>
  <Words>237</Words>
  <Application>Microsoft Office PowerPoint</Application>
  <PresentationFormat>화면 슬라이드 쇼(4:3)</PresentationFormat>
  <Paragraphs>56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HY헤드라인M</vt:lpstr>
      <vt:lpstr>맑은 고딕</vt:lpstr>
      <vt:lpstr>Aptos</vt:lpstr>
      <vt:lpstr>Aptos Display</vt:lpstr>
      <vt:lpstr>Arial</vt:lpstr>
      <vt:lpstr>Office 테마</vt:lpstr>
      <vt:lpstr>실습: 배열타입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36</cp:revision>
  <dcterms:created xsi:type="dcterms:W3CDTF">2025-02-03T08:57:37Z</dcterms:created>
  <dcterms:modified xsi:type="dcterms:W3CDTF">2025-03-19T06:11:23Z</dcterms:modified>
</cp:coreProperties>
</file>